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sldIdLst>
    <p:sldId id="276" r:id="rId2"/>
    <p:sldId id="269" r:id="rId3"/>
    <p:sldId id="274" r:id="rId4"/>
    <p:sldId id="285" r:id="rId5"/>
    <p:sldId id="283" r:id="rId6"/>
    <p:sldId id="286" r:id="rId7"/>
    <p:sldId id="282" r:id="rId8"/>
    <p:sldId id="284" r:id="rId9"/>
    <p:sldId id="270" r:id="rId10"/>
    <p:sldId id="271" r:id="rId11"/>
    <p:sldId id="272" r:id="rId12"/>
    <p:sldId id="278" r:id="rId13"/>
    <p:sldId id="279" r:id="rId14"/>
    <p:sldId id="280" r:id="rId15"/>
    <p:sldId id="268" r:id="rId16"/>
    <p:sldId id="258" r:id="rId17"/>
    <p:sldId id="260" r:id="rId18"/>
    <p:sldId id="262" r:id="rId19"/>
    <p:sldId id="264" r:id="rId20"/>
    <p:sldId id="263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857E"/>
    <a:srgbClr val="578F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C1EE2D-5F1D-EEBF-D97E-A95009422920}" v="2" dt="2022-01-23T08:34:44.704"/>
    <p1510:client id="{3C7C12F9-8521-8198-DF29-8AD84D060637}" v="3" dt="2022-01-24T06:16:08.800"/>
    <p1510:client id="{55CBF3DF-64E0-710A-8D6D-05A9994CA231}" v="193" dt="2022-01-23T16:20:33.374"/>
    <p1510:client id="{9669FD1B-6C7D-4412-B531-7172030E4DD6}" v="934" dt="2022-01-23T08:17:51.3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4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olod Habis" userId="S::kholod.habis.ajf.java@tuwaiq.edu.sa::eb0323fa-770c-43b0-9a37-98cbec076498" providerId="AD" clId="Web-{3C7C12F9-8521-8198-DF29-8AD84D060637}"/>
    <pc:docChg chg="modSld sldOrd">
      <pc:chgData name="Kholod Habis" userId="S::kholod.habis.ajf.java@tuwaiq.edu.sa::eb0323fa-770c-43b0-9a37-98cbec076498" providerId="AD" clId="Web-{3C7C12F9-8521-8198-DF29-8AD84D060637}" dt="2022-01-24T06:16:08.800" v="2" actId="1076"/>
      <pc:docMkLst>
        <pc:docMk/>
      </pc:docMkLst>
      <pc:sldChg chg="modSp ord">
        <pc:chgData name="Kholod Habis" userId="S::kholod.habis.ajf.java@tuwaiq.edu.sa::eb0323fa-770c-43b0-9a37-98cbec076498" providerId="AD" clId="Web-{3C7C12F9-8521-8198-DF29-8AD84D060637}" dt="2022-01-24T06:16:08.800" v="2" actId="1076"/>
        <pc:sldMkLst>
          <pc:docMk/>
          <pc:sldMk cId="2965935705" sldId="283"/>
        </pc:sldMkLst>
        <pc:spChg chg="mod">
          <ac:chgData name="Kholod Habis" userId="S::kholod.habis.ajf.java@tuwaiq.edu.sa::eb0323fa-770c-43b0-9a37-98cbec076498" providerId="AD" clId="Web-{3C7C12F9-8521-8198-DF29-8AD84D060637}" dt="2022-01-24T06:16:06.206" v="1" actId="1076"/>
          <ac:spMkLst>
            <pc:docMk/>
            <pc:sldMk cId="2965935705" sldId="283"/>
            <ac:spMk id="2" creationId="{8BF0F9D5-0585-42EB-9144-F0069E73FB0B}"/>
          </ac:spMkLst>
        </pc:spChg>
        <pc:picChg chg="mod">
          <ac:chgData name="Kholod Habis" userId="S::kholod.habis.ajf.java@tuwaiq.edu.sa::eb0323fa-770c-43b0-9a37-98cbec076498" providerId="AD" clId="Web-{3C7C12F9-8521-8198-DF29-8AD84D060637}" dt="2022-01-24T06:16:08.800" v="2" actId="1076"/>
          <ac:picMkLst>
            <pc:docMk/>
            <pc:sldMk cId="2965935705" sldId="283"/>
            <ac:picMk id="7" creationId="{68C6FDD3-AE14-40BE-9B47-9430E2F83FE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03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77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82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1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068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0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02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34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90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23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067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36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9B720889-435B-4908-9C9E-062B0C84C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" y="5715"/>
            <a:ext cx="12207240" cy="709803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A1BEE5F-12ED-4EB4-AD73-5D17AF1CB4EB}"/>
              </a:ext>
            </a:extLst>
          </p:cNvPr>
          <p:cNvSpPr/>
          <p:nvPr/>
        </p:nvSpPr>
        <p:spPr>
          <a:xfrm>
            <a:off x="-7620" y="2514600"/>
            <a:ext cx="8138160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i="1" dirty="0">
                <a:solidFill>
                  <a:schemeClr val="accent4"/>
                </a:solidFill>
                <a:ea typeface="+mn-lt"/>
                <a:cs typeface="+mn-lt"/>
              </a:rPr>
              <a:t>beauty salon</a:t>
            </a:r>
            <a:endParaRPr lang="en-US" sz="6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141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1664FB0-4461-42CB-B266-1CDF9970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9181"/>
            <a:ext cx="6156960" cy="6943982"/>
          </a:xfrm>
          <a:prstGeom prst="rect">
            <a:avLst/>
          </a:prstGeom>
        </p:spPr>
      </p:pic>
      <p:pic>
        <p:nvPicPr>
          <p:cNvPr id="3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F9E4A04-5F91-4D88-A924-21A92B089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960" y="-32861"/>
            <a:ext cx="6035040" cy="693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76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1E8BE5E-8D7A-4309-ADA7-A07882473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286"/>
            <a:ext cx="12192000" cy="684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842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807B1E2-04B1-40FD-B70A-354C4BA36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580" y="2474"/>
            <a:ext cx="5905500" cy="6853053"/>
          </a:xfrm>
          <a:prstGeom prst="rect">
            <a:avLst/>
          </a:prstGeom>
        </p:spPr>
      </p:pic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7961E124-06D3-4548-9D89-EEC8F7804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6920" y="9525"/>
            <a:ext cx="6347460" cy="684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297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B707A10-369A-4357-9069-628D939DF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1"/>
            <a:ext cx="12100560" cy="685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274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52C1F674-205C-4A53-A710-3AC9B82DC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557760" cy="686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404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E7846-64C3-4CFF-B4D3-9F6DE231D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66857E"/>
                </a:solidFill>
                <a:ea typeface="+mj-lt"/>
                <a:cs typeface="+mj-lt"/>
              </a:rPr>
              <a:t>Technologies used</a:t>
            </a:r>
            <a:endParaRPr lang="en-US" b="1">
              <a:solidFill>
                <a:srgbClr val="66857E"/>
              </a:solidFill>
              <a:cs typeface="Posteram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B7A27-BE7A-4F7B-8B73-39082D0CF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b="1" dirty="0">
                <a:solidFill>
                  <a:schemeClr val="accent4"/>
                </a:solidFill>
                <a:ea typeface="+mn-lt"/>
                <a:cs typeface="+mn-lt"/>
              </a:rPr>
              <a:t>FRONT END DEVELOPMENT </a:t>
            </a:r>
            <a:endParaRPr lang="en-US" b="1">
              <a:solidFill>
                <a:schemeClr val="accent4"/>
              </a:solidFill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b="1" dirty="0">
                <a:solidFill>
                  <a:schemeClr val="accent4"/>
                </a:solidFill>
                <a:ea typeface="+mn-lt"/>
                <a:cs typeface="+mn-lt"/>
              </a:rPr>
              <a:t> BACK END DEVELOPMENT </a:t>
            </a:r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38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78CF3-2519-4AA8-992F-2C6A0CF2E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486" y="38689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66857E"/>
                </a:solidFill>
                <a:ea typeface="+mj-lt"/>
                <a:cs typeface="+mj-lt"/>
              </a:rPr>
              <a:t>FRONT END</a:t>
            </a:r>
            <a:r>
              <a:rPr lang="en-US" dirty="0">
                <a:solidFill>
                  <a:srgbClr val="578F83"/>
                </a:solidFill>
                <a:ea typeface="+mj-lt"/>
                <a:cs typeface="+mj-lt"/>
              </a:rPr>
              <a:t>:</a:t>
            </a:r>
            <a:endParaRPr lang="en-US">
              <a:cs typeface="Posteram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6DD16-BD1D-4DE4-AABD-149C78757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734" y="1619369"/>
            <a:ext cx="10515600" cy="497010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ea typeface="+mn-lt"/>
                <a:cs typeface="+mn-lt"/>
              </a:rPr>
              <a:t>It is the visible part of website or web application which is responsible for user experience. The user directly interacts with the front end portion of the web application or website.</a:t>
            </a:r>
          </a:p>
          <a:p>
            <a:pPr>
              <a:buNone/>
            </a:pPr>
            <a:r>
              <a:rPr lang="en-US" dirty="0">
                <a:solidFill>
                  <a:srgbClr val="578F83"/>
                </a:solidFill>
                <a:ea typeface="+mn-lt"/>
                <a:cs typeface="+mn-lt"/>
              </a:rPr>
              <a:t>FRONT END Languages </a:t>
            </a:r>
            <a:r>
              <a:rPr lang="en-US" b="1" dirty="0">
                <a:solidFill>
                  <a:srgbClr val="578F83"/>
                </a:solidFill>
                <a:ea typeface="+mn-lt"/>
                <a:cs typeface="+mn-lt"/>
              </a:rPr>
              <a:t>used</a:t>
            </a:r>
            <a:r>
              <a:rPr lang="en-US" dirty="0">
                <a:solidFill>
                  <a:srgbClr val="578F83"/>
                </a:solidFill>
                <a:ea typeface="+mn-lt"/>
                <a:cs typeface="+mn-lt"/>
              </a:rPr>
              <a:t>:</a:t>
            </a:r>
            <a:endParaRPr lang="en-US">
              <a:solidFill>
                <a:srgbClr val="578F83"/>
              </a:solidFill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4"/>
                </a:solidFill>
                <a:ea typeface="+mn-lt"/>
                <a:cs typeface="+mn-lt"/>
              </a:rPr>
              <a:t>CSS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4"/>
                </a:solidFill>
                <a:ea typeface="+mn-lt"/>
                <a:cs typeface="+mn-lt"/>
              </a:rPr>
              <a:t>React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4"/>
                </a:solidFill>
              </a:rPr>
              <a:t>JavaScript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accent4"/>
                </a:solidFill>
              </a:rPr>
              <a:t>html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050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8C0AB-C91F-4245-92ED-A07CF584F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66857E"/>
                </a:solidFill>
                <a:ea typeface="+mj-lt"/>
                <a:cs typeface="+mj-lt"/>
              </a:rPr>
              <a:t>BACK END :</a:t>
            </a:r>
            <a:endParaRPr lang="en-US">
              <a:solidFill>
                <a:srgbClr val="66857E"/>
              </a:solidFill>
              <a:cs typeface="Posterama"/>
            </a:endParaRPr>
          </a:p>
          <a:p>
            <a:endParaRPr lang="en-US" dirty="0">
              <a:cs typeface="Posteram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6ED5C-E9C2-4B0E-83B9-7210FDED6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257" y="1317625"/>
            <a:ext cx="10762342" cy="51786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ea typeface="+mn-lt"/>
                <a:cs typeface="+mn-lt"/>
              </a:rPr>
              <a:t>It refers to the server-side development of web application or website with a primary focus on how the website works. It is responsible for managing the database through queries and 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  <a:ea typeface="+mn-lt"/>
                <a:cs typeface="+mn-lt"/>
              </a:rPr>
              <a:t>APIS by client-side. </a:t>
            </a:r>
          </a:p>
          <a:p>
            <a:pPr>
              <a:buNone/>
            </a:pPr>
            <a:r>
              <a:rPr lang="en-US" dirty="0">
                <a:solidFill>
                  <a:srgbClr val="578F83"/>
                </a:solidFill>
                <a:ea typeface="+mn-lt"/>
                <a:cs typeface="+mn-lt"/>
              </a:rPr>
              <a:t>backend Languages </a:t>
            </a:r>
            <a:r>
              <a:rPr lang="en-US" b="1" dirty="0">
                <a:solidFill>
                  <a:srgbClr val="578F83"/>
                </a:solidFill>
                <a:ea typeface="+mn-lt"/>
                <a:cs typeface="+mn-lt"/>
              </a:rPr>
              <a:t>used</a:t>
            </a:r>
            <a:r>
              <a:rPr lang="en-US" dirty="0">
                <a:solidFill>
                  <a:srgbClr val="578F83"/>
                </a:solidFill>
                <a:ea typeface="+mn-lt"/>
                <a:cs typeface="+mn-lt"/>
              </a:rPr>
              <a:t>:</a:t>
            </a:r>
          </a:p>
          <a:p>
            <a:pPr>
              <a:buNone/>
            </a:pPr>
            <a:r>
              <a:rPr lang="en-US" dirty="0">
                <a:solidFill>
                  <a:schemeClr val="accent4"/>
                </a:solidFill>
              </a:rPr>
              <a:t>MySQL</a:t>
            </a:r>
          </a:p>
          <a:p>
            <a:pPr>
              <a:buNone/>
            </a:pPr>
            <a:r>
              <a:rPr lang="en-US" dirty="0">
                <a:solidFill>
                  <a:schemeClr val="accent4"/>
                </a:solidFill>
              </a:rPr>
              <a:t>Java</a:t>
            </a:r>
          </a:p>
          <a:p>
            <a:pPr>
              <a:buNone/>
            </a:pPr>
            <a:r>
              <a:rPr lang="en-US" dirty="0">
                <a:solidFill>
                  <a:schemeClr val="accent4"/>
                </a:solidFill>
              </a:rPr>
              <a:t>Spring boot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074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B714668-68C7-479D-9D2D-DB5DA5E20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3289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66857E"/>
                </a:solidFill>
                <a:ea typeface="+mj-lt"/>
                <a:cs typeface="+mj-lt"/>
              </a:rPr>
              <a:t>The favorite part:</a:t>
            </a:r>
            <a:endParaRPr lang="en-US">
              <a:solidFill>
                <a:srgbClr val="66857E"/>
              </a:solidFill>
              <a:cs typeface="Posteram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28702-5830-4CAB-A45E-286F92C9586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226457" y="1716314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800" dirty="0">
                <a:ea typeface="+mn-lt"/>
                <a:cs typeface="+mn-lt"/>
              </a:rPr>
              <a:t> </a:t>
            </a:r>
            <a:r>
              <a:rPr lang="en-US" sz="4800" dirty="0">
                <a:solidFill>
                  <a:schemeClr val="accent4"/>
                </a:solidFill>
                <a:ea typeface="+mn-lt"/>
                <a:cs typeface="+mn-lt"/>
              </a:rPr>
              <a:t>was working on react</a:t>
            </a:r>
            <a:endParaRPr lang="en-US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sz="4800" dirty="0">
                <a:solidFill>
                  <a:schemeClr val="accent4"/>
                </a:solidFill>
                <a:ea typeface="+mn-lt"/>
                <a:cs typeface="+mn-lt"/>
              </a:rPr>
              <a:t>using the react components , routings , local storage and hooks</a:t>
            </a:r>
            <a:endParaRPr lang="en-US" sz="480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976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A71A6-3172-4C44-8BEC-387A5CEC4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rgbClr val="578F83"/>
                </a:solidFill>
                <a:ea typeface="+mn-lt"/>
                <a:cs typeface="+mn-lt"/>
              </a:rPr>
              <a:t>The difficult part was linking the back end to the frontend</a:t>
            </a:r>
            <a:endParaRPr lang="en-US" sz="4400">
              <a:solidFill>
                <a:srgbClr val="578F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16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F06B7-046E-4AAE-B1F9-5A624A66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578F83"/>
                </a:solidFill>
                <a:cs typeface="Posterama"/>
              </a:rPr>
              <a:t>Problems</a:t>
            </a:r>
            <a:endParaRPr lang="en-US" dirty="0">
              <a:solidFill>
                <a:srgbClr val="578F8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2097C-7730-465E-89A1-5773DBDA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" dirty="0">
                <a:solidFill>
                  <a:schemeClr val="accent4"/>
                </a:solidFill>
                <a:ea typeface="+mn-lt"/>
                <a:cs typeface="+mn-lt"/>
              </a:rPr>
              <a:t>To solve the congestion problem</a:t>
            </a:r>
            <a:r>
              <a:rPr lang="en-US" dirty="0">
                <a:solidFill>
                  <a:schemeClr val="accent4"/>
                </a:solidFill>
                <a:ea typeface="+mn-lt"/>
                <a:cs typeface="+mn-lt"/>
              </a:rPr>
              <a:t> in the </a:t>
            </a:r>
            <a:r>
              <a:rPr lang="en-US" b="1" i="1" dirty="0">
                <a:solidFill>
                  <a:schemeClr val="accent4"/>
                </a:solidFill>
                <a:ea typeface="+mn-lt"/>
                <a:cs typeface="+mn-lt"/>
              </a:rPr>
              <a:t>beauty salon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" dirty="0">
                <a:solidFill>
                  <a:schemeClr val="accent4"/>
                </a:solidFill>
                <a:ea typeface="+mn-lt"/>
                <a:cs typeface="+mn-lt"/>
              </a:rPr>
              <a:t>Don't waste time waiting
 Make an appointment to facilitate booking and attend at the same time</a:t>
            </a:r>
          </a:p>
          <a:p>
            <a:pPr marL="0" indent="0">
              <a:buNone/>
            </a:pPr>
            <a:r>
              <a:rPr lang="ar" dirty="0">
                <a:solidFill>
                  <a:schemeClr val="accent4"/>
                </a:solidFill>
                <a:ea typeface="+mn-lt"/>
                <a:cs typeface="+mn-lt"/>
              </a:rPr>
              <a:t>لحل مشكلة الازدحام في الصالون
عدم تضييع الوقت في الانتظار
تحديد موعدًا لتسهيل الحجز والحضور في نفس الوقت</a:t>
            </a:r>
            <a:endParaRPr lang="en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396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3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4" name="Freeform: Shape 11">
            <a:extLst>
              <a:ext uri="{FF2B5EF4-FFF2-40B4-BE49-F238E27FC236}">
                <a16:creationId xmlns:a16="http://schemas.microsoft.com/office/drawing/2014/main" id="{E1053F4E-9FA5-4F7B-9769-047E795353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95" name="Top Left">
            <a:extLst>
              <a:ext uri="{FF2B5EF4-FFF2-40B4-BE49-F238E27FC236}">
                <a16:creationId xmlns:a16="http://schemas.microsoft.com/office/drawing/2014/main" id="{55F4BBBF-C9DC-479F-A1BE-FF850DEBB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92A23A5-A076-4C15-95E6-C18381238E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15">
              <a:extLst>
                <a:ext uri="{FF2B5EF4-FFF2-40B4-BE49-F238E27FC236}">
                  <a16:creationId xmlns:a16="http://schemas.microsoft.com/office/drawing/2014/main" id="{78C4B48C-21BD-4F29-BC00-08E0F6916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6DFE4EE-5E3B-4031-ADF0-45EFF61D2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C71B4D1-F553-4359-836B-EC80786F0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6C83396-4984-4487-9688-52E2316C0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C0422EB-AFD9-49D7-8C46-C4104EF41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3E51B9A-644C-400F-AB14-E15356DBA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2692DB2-4C7A-44B7-B192-3C0B13A87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59813"/>
            <a:ext cx="8403019" cy="166457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66857E"/>
                </a:solidFill>
                <a:ea typeface="+mj-lt"/>
                <a:cs typeface="+mj-lt"/>
              </a:rPr>
              <a:t>What are the new things you learned creating this application?</a:t>
            </a:r>
            <a:endParaRPr lang="en-US">
              <a:solidFill>
                <a:srgbClr val="66857E"/>
              </a:solidFill>
              <a:cs typeface="Posterama"/>
            </a:endParaRPr>
          </a:p>
        </p:txBody>
      </p:sp>
      <p:grpSp>
        <p:nvGrpSpPr>
          <p:cNvPr id="23" name="Bottom Right">
            <a:extLst>
              <a:ext uri="{FF2B5EF4-FFF2-40B4-BE49-F238E27FC236}">
                <a16:creationId xmlns:a16="http://schemas.microsoft.com/office/drawing/2014/main" id="{141BAB31-8928-4D75-ACE2-02B9A560A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5B0271D-253C-444D-8377-D129153BC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97" name="Graphic 157">
              <a:extLst>
                <a:ext uri="{FF2B5EF4-FFF2-40B4-BE49-F238E27FC236}">
                  <a16:creationId xmlns:a16="http://schemas.microsoft.com/office/drawing/2014/main" id="{A16D60D9-8D7C-415E-9374-57111D22B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34C44BE-02AE-45F2-84CA-698BD9F19C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D2CDD51-FEE1-4EF4-B149-93F86AF3BA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F05C76-E0B3-4B36-85E8-080691636B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D496DD1A-88F4-434C-A393-7EE56A3E28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BBFCD714-5E1B-4E5D-8D36-143BA93D5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9BFAD42E-CB70-418B-AD4E-4C9A7986C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8A7EA0D-8026-45BF-A0FA-80E335215B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DAC027B-93A4-43BF-A062-345585370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8" name="Content Placeholder 2">
            <a:extLst>
              <a:ext uri="{FF2B5EF4-FFF2-40B4-BE49-F238E27FC236}">
                <a16:creationId xmlns:a16="http://schemas.microsoft.com/office/drawing/2014/main" id="{A6B50694-1D4D-485C-8DBA-A4EBDAF36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5" y="2384474"/>
            <a:ext cx="8402478" cy="37286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400" dirty="0">
                <a:solidFill>
                  <a:schemeClr val="accent4"/>
                </a:solidFill>
                <a:ea typeface="+mn-lt"/>
                <a:cs typeface="+mn-lt"/>
              </a:rPr>
              <a:t>I learned a lot about MVC  architecture in backend  and react hooks and local storage in frontend</a:t>
            </a:r>
            <a:endParaRPr lang="en-US" sz="440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354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chart, treemap chart&#10;&#10;Description automatically generated">
            <a:extLst>
              <a:ext uri="{FF2B5EF4-FFF2-40B4-BE49-F238E27FC236}">
                <a16:creationId xmlns:a16="http://schemas.microsoft.com/office/drawing/2014/main" id="{418A8CAC-7283-452E-9C0E-7C5B79DA9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905"/>
            <a:ext cx="12192000" cy="685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693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DFE10-91EE-475D-9F51-14542D2C6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-63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66857E"/>
                </a:solidFill>
                <a:cs typeface="Posterama"/>
              </a:rPr>
              <a:t>ERD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AC2928F4-06A7-43BC-A1AD-132F779F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" y="1124585"/>
            <a:ext cx="12181765" cy="6134418"/>
          </a:xfrm>
        </p:spPr>
      </p:pic>
    </p:spTree>
    <p:extLst>
      <p:ext uri="{BB962C8B-B14F-4D97-AF65-F5344CB8AC3E}">
        <p14:creationId xmlns:p14="http://schemas.microsoft.com/office/powerpoint/2010/main" val="1133345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93579-1BC6-4EE0-B135-430A2AF4D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578F83"/>
                </a:solidFill>
                <a:ea typeface="+mj-lt"/>
                <a:cs typeface="+mj-lt"/>
              </a:rPr>
              <a:t>Wireframe</a:t>
            </a:r>
            <a:endParaRPr lang="en-US"/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2EE70415-8CA5-4C62-914D-8D15A4165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573" y="1828671"/>
            <a:ext cx="10450284" cy="480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332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0F9D5-0585-42EB-9144-F0069E73F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14" y="672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66857E"/>
                </a:solidFill>
                <a:ea typeface="+mj-lt"/>
                <a:cs typeface="+mj-lt"/>
              </a:rPr>
              <a:t>Wireframe</a:t>
            </a:r>
            <a:endParaRPr lang="en-US" sz="5400" dirty="0">
              <a:cs typeface="Posterama"/>
            </a:endParaRP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68C6FDD3-AE14-40BE-9B47-9430E2F83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315" y="1392869"/>
            <a:ext cx="10435188" cy="4888366"/>
          </a:xfrm>
        </p:spPr>
      </p:pic>
    </p:spTree>
    <p:extLst>
      <p:ext uri="{BB962C8B-B14F-4D97-AF65-F5344CB8AC3E}">
        <p14:creationId xmlns:p14="http://schemas.microsoft.com/office/powerpoint/2010/main" val="296593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9B8F9-2EF1-49CF-B1A9-A2F19682D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0771" y="21998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66857E"/>
                </a:solidFill>
                <a:ea typeface="+mj-lt"/>
                <a:cs typeface="+mj-lt"/>
              </a:rPr>
              <a:t>Wireframe</a:t>
            </a:r>
            <a:endParaRPr lang="en-US" sz="5400" dirty="0">
              <a:solidFill>
                <a:srgbClr val="66857E"/>
              </a:solidFill>
              <a:cs typeface="Posterama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DF600C36-02A6-47FB-928E-D299E48C4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7144" y="1549854"/>
            <a:ext cx="10017710" cy="5149622"/>
          </a:xfrm>
        </p:spPr>
      </p:pic>
    </p:spTree>
    <p:extLst>
      <p:ext uri="{BB962C8B-B14F-4D97-AF65-F5344CB8AC3E}">
        <p14:creationId xmlns:p14="http://schemas.microsoft.com/office/powerpoint/2010/main" val="1059413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CB2C587A-C9D3-4AC9-AA81-BEEB616F4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230" y="1928154"/>
            <a:ext cx="10058398" cy="475792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06F58B7-641B-45D8-94F6-A98E99CE5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66857E"/>
                </a:solidFill>
                <a:ea typeface="+mj-lt"/>
                <a:cs typeface="+mj-lt"/>
              </a:rPr>
              <a:t>Wireframe</a:t>
            </a:r>
            <a:endParaRPr lang="en-US" sz="5400" dirty="0">
              <a:cs typeface="Posterama"/>
            </a:endParaRPr>
          </a:p>
        </p:txBody>
      </p:sp>
    </p:spTree>
    <p:extLst>
      <p:ext uri="{BB962C8B-B14F-4D97-AF65-F5344CB8AC3E}">
        <p14:creationId xmlns:p14="http://schemas.microsoft.com/office/powerpoint/2010/main" val="703185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8D29E-3F22-4B2A-95EF-B3BBFCC8E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66857E"/>
                </a:solidFill>
                <a:ea typeface="+mj-lt"/>
                <a:cs typeface="+mj-lt"/>
              </a:rPr>
              <a:t>Wireframe</a:t>
            </a:r>
            <a:endParaRPr lang="en-US" sz="5400" dirty="0">
              <a:cs typeface="Posterama"/>
            </a:endParaRPr>
          </a:p>
        </p:txBody>
      </p:sp>
      <p:pic>
        <p:nvPicPr>
          <p:cNvPr id="4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FC58D22D-8F95-4809-9377-30AEF003B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1787" y="2028825"/>
            <a:ext cx="8321967" cy="4104595"/>
          </a:xfrm>
        </p:spPr>
      </p:pic>
    </p:spTree>
    <p:extLst>
      <p:ext uri="{BB962C8B-B14F-4D97-AF65-F5344CB8AC3E}">
        <p14:creationId xmlns:p14="http://schemas.microsoft.com/office/powerpoint/2010/main" val="2569323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18445AF-9024-460C-9A7B-B6B75DB7E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"/>
            <a:ext cx="6103620" cy="6858000"/>
          </a:xfrm>
          <a:prstGeom prst="rect">
            <a:avLst/>
          </a:prstGeom>
        </p:spPr>
      </p:pic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9D3B0D88-3FFB-4BFD-97E6-25F485BF0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380" y="3810"/>
            <a:ext cx="6057900" cy="685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42728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TF10001119</Template>
  <TotalTime>0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ExploreVTI</vt:lpstr>
      <vt:lpstr>PowerPoint Presentation</vt:lpstr>
      <vt:lpstr>Problems</vt:lpstr>
      <vt:lpstr>ERD</vt:lpstr>
      <vt:lpstr>Wireframe</vt:lpstr>
      <vt:lpstr>Wireframe</vt:lpstr>
      <vt:lpstr>Wireframe</vt:lpstr>
      <vt:lpstr>Wireframe</vt:lpstr>
      <vt:lpstr>Wireframe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Technologies used</vt:lpstr>
      <vt:lpstr>FRONT END:</vt:lpstr>
      <vt:lpstr>BACK END : </vt:lpstr>
      <vt:lpstr>The favorite part:</vt:lpstr>
      <vt:lpstr>PowerPoint Presentation</vt:lpstr>
      <vt:lpstr>What are the new things you learned creating this application?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499</cp:revision>
  <dcterms:created xsi:type="dcterms:W3CDTF">2022-01-22T15:45:53Z</dcterms:created>
  <dcterms:modified xsi:type="dcterms:W3CDTF">2022-01-24T06:16:18Z</dcterms:modified>
</cp:coreProperties>
</file>

<file path=docProps/thumbnail.jpeg>
</file>